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7C94-F1DD-4B93-822C-025E8DA457DE}" type="datetimeFigureOut">
              <a:rPr lang="uk-UA" smtClean="0"/>
              <a:pPr/>
              <a:t>08.06.2020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2B47F-459F-490A-AAA6-908CA9906DD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0"/>
            <a:ext cx="92869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" name="Содержимое 5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908" y="0"/>
            <a:ext cx="957269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5" name="Содержимое 4" descr="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908" y="0"/>
            <a:ext cx="957269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Содержимое 3" descr="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908" y="0"/>
            <a:ext cx="942981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57266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" name="Содержимое 5" descr="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50122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Содержимое 3" descr="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46" y="0"/>
            <a:ext cx="957269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" name="Содержимое 5" descr="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7222" y="0"/>
            <a:ext cx="950122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Содержимое 3" descr="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908" y="0"/>
            <a:ext cx="950125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</Words>
  <Application>Microsoft Office PowerPoint</Application>
  <PresentationFormat>Pokaz na ekranie (4:3)</PresentationFormat>
  <Paragraphs>10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Joanna</cp:lastModifiedBy>
  <cp:revision>4</cp:revision>
  <dcterms:created xsi:type="dcterms:W3CDTF">2020-05-26T10:17:33Z</dcterms:created>
  <dcterms:modified xsi:type="dcterms:W3CDTF">2020-06-08T09:12:07Z</dcterms:modified>
</cp:coreProperties>
</file>