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9" r:id="rId5"/>
    <p:sldId id="265" r:id="rId6"/>
    <p:sldId id="270" r:id="rId7"/>
    <p:sldId id="271" r:id="rId8"/>
    <p:sldId id="272" r:id="rId9"/>
    <p:sldId id="273" r:id="rId10"/>
    <p:sldId id="275" r:id="rId11"/>
    <p:sldId id="268" r:id="rId12"/>
    <p:sldId id="261" r:id="rId13"/>
    <p:sldId id="264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437126-47C6-46F8-9945-9A0DCB35AB50}" v="73" dt="2020-05-29T19:19:34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71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9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2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4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07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92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51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87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473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34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40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C2C11-F41A-4E9A-8CC7-C1498B92D39D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AA9443A-42DD-451B-8D34-84143D4377E5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38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Etyka" TargetMode="External"/><Relationship Id="rId2" Type="http://schemas.openxmlformats.org/officeDocument/2006/relationships/hyperlink" Target="https://lubimyczytac.pl/cytaty/13689/autor/jan-pawel-i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AD1FC5-CD47-4272-8B3A-490C0D19C2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Moje etyczne drogowskazy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CB63D5-555E-4614-9365-60D1C2834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072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658F50-891A-4D9E-A4EA-4164DF2FF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F561A6-E926-4768-B1FB-634EA5384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Żyjemy w </a:t>
            </a:r>
            <a:r>
              <a:rPr lang="pl-PL" dirty="0" smtClean="0"/>
              <a:t>czasach, </a:t>
            </a:r>
            <a:r>
              <a:rPr lang="pl-PL" dirty="0"/>
              <a:t>gdzie następuje szybki i duży napływ informacji przez środki masowego przekazu (TV, Internet, </a:t>
            </a:r>
            <a:r>
              <a:rPr lang="pl-PL" dirty="0" err="1"/>
              <a:t>Social</a:t>
            </a:r>
            <a:r>
              <a:rPr lang="pl-PL" dirty="0"/>
              <a:t> Media itp.). Niestety wśród nich jest bardzo dużo fałszywych wiadomości. Mają one duży wpływ na nasze zachowanie i </a:t>
            </a:r>
            <a:r>
              <a:rPr lang="pl-PL" dirty="0" smtClean="0"/>
              <a:t>postępowanie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Często trudno jest oddzielić co jest dobre a co złe, co warto naśladować a co potępić. 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Tu </a:t>
            </a:r>
            <a:r>
              <a:rPr lang="pl-PL" dirty="0"/>
              <a:t>potrzebna jest pomoc bardziej doświadczonych osób.</a:t>
            </a:r>
          </a:p>
        </p:txBody>
      </p:sp>
    </p:spTree>
    <p:extLst>
      <p:ext uri="{BB962C8B-B14F-4D97-AF65-F5344CB8AC3E}">
        <p14:creationId xmlns:p14="http://schemas.microsoft.com/office/powerpoint/2010/main" val="151016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C9B466-D6FC-4013-AD01-DF9A59283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są moje normy etyczne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CE9FB2-C20D-4E37-91A6-343EDA5C5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57677"/>
            <a:ext cx="9603275" cy="345061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Biorąc pod uwagę wymienione wcześniej źródła, to moimi normami jest szanowanie kościoła, starszych </a:t>
            </a:r>
            <a:r>
              <a:rPr lang="pl-PL" dirty="0" smtClean="0"/>
              <a:t>ludzi, </a:t>
            </a:r>
            <a:r>
              <a:rPr lang="pl-PL" dirty="0"/>
              <a:t>nie używanie wulgaryzmów, kultura osobista i wiele </a:t>
            </a:r>
            <a:r>
              <a:rPr lang="pl-PL" dirty="0" smtClean="0"/>
              <a:t>innych…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Na razie stosuję się do nich ale myślę, że po paru latach będę stosował zupełnie inne zasady. </a:t>
            </a:r>
          </a:p>
        </p:txBody>
      </p:sp>
    </p:spTree>
    <p:extLst>
      <p:ext uri="{BB962C8B-B14F-4D97-AF65-F5344CB8AC3E}">
        <p14:creationId xmlns:p14="http://schemas.microsoft.com/office/powerpoint/2010/main" val="231168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93274-AB9D-4B21-932E-12F6900E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Jakim człowiekiem  chciałbym być w przyszłości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18EDC3-9020-48F7-A22B-318D2E8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894" y="1987740"/>
            <a:ext cx="9603275" cy="345061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Chciałbym być człowiekiem dobrym dla innych ludzi i przestrzegać wszystkich norm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drogowskazów. Chciałbym  być kimś kogo ludzie zapamiętają jako dobrą osobę i pogodzą się z moim odejściem.</a:t>
            </a:r>
          </a:p>
        </p:txBody>
      </p:sp>
    </p:spTree>
    <p:extLst>
      <p:ext uri="{BB962C8B-B14F-4D97-AF65-F5344CB8AC3E}">
        <p14:creationId xmlns:p14="http://schemas.microsoft.com/office/powerpoint/2010/main" val="286474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C63EA4-3F16-455D-B500-98A6F860C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C4FD0C-BDD9-4C33-81F8-CE8B99D9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https://lubimyczytac.pl/cytaty/13689/autor/jan-pawel-ii</a:t>
            </a:r>
            <a:endParaRPr lang="pl-PL" dirty="0"/>
          </a:p>
          <a:p>
            <a:r>
              <a:rPr lang="pl-PL" dirty="0">
                <a:hlinkClick r:id="rId3"/>
              </a:rPr>
              <a:t>https://pl.wikipedia.org/wiki/Etyka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023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646E3E-D7BC-4095-A1C3-5AF3D89323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7C0DC4-E272-478B-8251-C089461239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Pracę wykonał-Wiktor </a:t>
            </a:r>
            <a:r>
              <a:rPr lang="pl-PL" dirty="0" smtClean="0"/>
              <a:t>Dobrzyński, </a:t>
            </a:r>
            <a:r>
              <a:rPr lang="pl-PL" dirty="0"/>
              <a:t>Winnica, 29.05.2020 Klasa 8B</a:t>
            </a:r>
          </a:p>
        </p:txBody>
      </p:sp>
    </p:spTree>
    <p:extLst>
      <p:ext uri="{BB962C8B-B14F-4D97-AF65-F5344CB8AC3E}">
        <p14:creationId xmlns:p14="http://schemas.microsoft.com/office/powerpoint/2010/main" val="155062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3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460027-D8FD-4F2D-B781-6690BF7C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są te etyczne drogowskazy?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912888-8527-41EB-8241-682FD3CFB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Są to </a:t>
            </a:r>
            <a:r>
              <a:rPr lang="pl-PL" dirty="0" smtClean="0"/>
              <a:t>drogowskazy, </a:t>
            </a:r>
            <a:r>
              <a:rPr lang="pl-PL" dirty="0"/>
              <a:t>które kierują nas przez życie każdy z nas ma inne i każdego z nas inaczej </a:t>
            </a:r>
            <a:r>
              <a:rPr lang="pl-PL" dirty="0" smtClean="0"/>
              <a:t>kierują.</a:t>
            </a:r>
            <a:endParaRPr lang="pl-PL" dirty="0"/>
          </a:p>
          <a:p>
            <a:r>
              <a:rPr lang="pl-PL" dirty="0"/>
              <a:t>Takimi drogowskazami jest np. nasze </a:t>
            </a:r>
            <a:r>
              <a:rPr lang="pl-PL" dirty="0" smtClean="0"/>
              <a:t>zachowanie, </a:t>
            </a:r>
            <a:r>
              <a:rPr lang="pl-PL" dirty="0"/>
              <a:t>rozumowanie, szacunek i wiele innych </a:t>
            </a:r>
            <a:r>
              <a:rPr lang="pl-PL" dirty="0" smtClean="0"/>
              <a:t>rzeczy…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725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226E0C-54C4-41FC-8FC2-C8E7C199A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 jest etyka ? - </a:t>
            </a:r>
            <a:r>
              <a:rPr lang="pl-PL" cap="none" dirty="0"/>
              <a:t>definicja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45CBFE-FDB1-46A9-8EAC-1CD3AF704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78463"/>
            <a:ext cx="9603275" cy="2078096"/>
          </a:xfrm>
        </p:spPr>
        <p:txBody>
          <a:bodyPr/>
          <a:lstStyle/>
          <a:p>
            <a:pPr marL="0" indent="0">
              <a:buNone/>
            </a:pPr>
            <a:r>
              <a:rPr lang="pl-PL" sz="2800" b="1" u="sng" dirty="0"/>
              <a:t>Etyka</a:t>
            </a:r>
            <a:r>
              <a:rPr lang="pl-PL" dirty="0"/>
              <a:t> – dział </a:t>
            </a:r>
            <a:r>
              <a:rPr lang="pl-PL" dirty="0" smtClean="0"/>
              <a:t>filozofii </a:t>
            </a:r>
            <a:r>
              <a:rPr lang="pl-PL" dirty="0"/>
              <a:t>zajmujący się badaniem moralności i tworzeniem systemów myślowych, z których można wyprowadzać zasady moralne.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189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209140-2D34-4D84-872D-727770A1A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cap="none" dirty="0"/>
              <a:t>Co dla mnie znaczy etyka?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5FCA4D-919A-4B47-A1E7-22AB6D849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Przeżyłem dopiero kilkanaście lat, definicja etyki przedstawiona na wcześniejszym slajdzie była mi do tej pory obca. </a:t>
            </a:r>
          </a:p>
          <a:p>
            <a:pPr marL="0" indent="0">
              <a:buNone/>
            </a:pPr>
            <a:r>
              <a:rPr lang="pl-PL" dirty="0"/>
              <a:t>Jednakże, czy to oznacza, że postępowałem nieetycznie?</a:t>
            </a:r>
          </a:p>
          <a:p>
            <a:pPr marL="0" indent="0">
              <a:buNone/>
            </a:pPr>
            <a:r>
              <a:rPr lang="pl-PL" dirty="0"/>
              <a:t>Wydaje mi się, że nie. Jak byłem mały brałem przykład z najbliższego </a:t>
            </a:r>
            <a:r>
              <a:rPr lang="pl-PL" dirty="0" smtClean="0"/>
              <a:t>otoczenia, </a:t>
            </a:r>
            <a:r>
              <a:rPr lang="pl-PL" dirty="0"/>
              <a:t>w którym przebywałem. Rodzice i bliscy starali </a:t>
            </a:r>
            <a:r>
              <a:rPr lang="pl-PL" dirty="0" smtClean="0"/>
              <a:t>się przekazać mi zasady </a:t>
            </a:r>
            <a:r>
              <a:rPr lang="pl-PL" dirty="0"/>
              <a:t>jak postępować. Później zacząłem sam analizować i korygować swoje zachowanie, czyli tworzyłem własną „etykę”.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181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A0D941-1DC1-40CC-87A4-F16FCE24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są moje etyczne drogowskazy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B93309-F3AB-4CB0-9A29-848DCB784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Głównie moje zasady postępowania oparte są na czerpaniu wzorców z:</a:t>
            </a:r>
          </a:p>
          <a:p>
            <a:r>
              <a:rPr lang="pl-PL" dirty="0"/>
              <a:t>Rodzina </a:t>
            </a:r>
          </a:p>
          <a:p>
            <a:r>
              <a:rPr lang="pl-PL" dirty="0"/>
              <a:t>Koledzy</a:t>
            </a:r>
          </a:p>
          <a:p>
            <a:r>
              <a:rPr lang="pl-PL" dirty="0"/>
              <a:t>Szkoła </a:t>
            </a:r>
          </a:p>
          <a:p>
            <a:r>
              <a:rPr lang="pl-PL" dirty="0"/>
              <a:t>Kościół </a:t>
            </a:r>
          </a:p>
          <a:p>
            <a:r>
              <a:rPr lang="pl-PL" dirty="0"/>
              <a:t>Media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786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045AF1-B3B2-4259-91DA-8BA5DC25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Rodzina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A56D8F-ADC6-4117-8B6A-E5AFECB9D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Ponieważ całe życie spędziłem z rodzicami, to oni od początku byli osobami które </a:t>
            </a:r>
            <a:r>
              <a:rPr lang="pl-PL" dirty="0" smtClean="0"/>
              <a:t>starały się przekazać </a:t>
            </a:r>
            <a:r>
              <a:rPr lang="pl-PL" dirty="0"/>
              <a:t>mi wzorce postępowania. Co jest dobre a co złe.</a:t>
            </a:r>
          </a:p>
          <a:p>
            <a:pPr marL="0" indent="0">
              <a:buNone/>
            </a:pPr>
            <a:r>
              <a:rPr lang="pl-PL" dirty="0"/>
              <a:t>Są oni dla mnie autorytetami jak postępować, jednakże już teraz wiem, że bazując na ich normach etycznych powinienem stworzyć własne zasady etyki.</a:t>
            </a:r>
          </a:p>
        </p:txBody>
      </p:sp>
    </p:spTree>
    <p:extLst>
      <p:ext uri="{BB962C8B-B14F-4D97-AF65-F5344CB8AC3E}">
        <p14:creationId xmlns:p14="http://schemas.microsoft.com/office/powerpoint/2010/main" val="129712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0EED0-1CE7-4A36-A3BC-C648E027E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Koledzy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C939A8-7C7B-4179-9C01-9916D295B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Zwróciłem uwagę, że od pewnego czasu koledzy stali się dla mnie wzorcami postępowania.</a:t>
            </a:r>
          </a:p>
          <a:p>
            <a:pPr marL="0" indent="0">
              <a:buNone/>
            </a:pPr>
            <a:r>
              <a:rPr lang="pl-PL" dirty="0"/>
              <a:t>Niestety zauważyłem też, że ich zachowanie często koliduje z normami, które miałem wpajane od młodych lat.</a:t>
            </a:r>
          </a:p>
          <a:p>
            <a:pPr marL="0" indent="0">
              <a:buNone/>
            </a:pPr>
            <a:r>
              <a:rPr lang="pl-PL" dirty="0"/>
              <a:t>To był trudny </a:t>
            </a:r>
            <a:r>
              <a:rPr lang="pl-PL" dirty="0" smtClean="0"/>
              <a:t>okres, </a:t>
            </a:r>
            <a:r>
              <a:rPr lang="pl-PL" dirty="0"/>
              <a:t>ale pozwolił mi zweryfikować podejście do życia i skorygować życiowe  zasady.</a:t>
            </a:r>
          </a:p>
        </p:txBody>
      </p:sp>
    </p:spTree>
    <p:extLst>
      <p:ext uri="{BB962C8B-B14F-4D97-AF65-F5344CB8AC3E}">
        <p14:creationId xmlns:p14="http://schemas.microsoft.com/office/powerpoint/2010/main" val="307547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1EEABD-FC7E-4BC1-9818-A260998D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szkoła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E9AA32-6344-4B30-B957-F158E9B43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Patrząc na zachowanie ludzi w mojej </a:t>
            </a:r>
            <a:r>
              <a:rPr lang="pl-PL" dirty="0" smtClean="0"/>
              <a:t>szkole, </a:t>
            </a:r>
            <a:r>
              <a:rPr lang="pl-PL" dirty="0"/>
              <a:t>starałem się kierować ich zasadami ponieważ wydawało mi się to poprawne. </a:t>
            </a:r>
          </a:p>
          <a:p>
            <a:pPr marL="0" indent="0">
              <a:buNone/>
            </a:pPr>
            <a:r>
              <a:rPr lang="pl-PL" dirty="0"/>
              <a:t>Lecz okazało się, że nie był to zbyt dobry pomysł ponieważ każdemu człowiekowi pasują inne zasady etyki i to każdy z nas musi </a:t>
            </a:r>
            <a:r>
              <a:rPr lang="pl-PL" dirty="0" smtClean="0"/>
              <a:t>się </a:t>
            </a:r>
            <a:r>
              <a:rPr lang="pl-PL" dirty="0"/>
              <a:t>ich nauczyć.</a:t>
            </a:r>
          </a:p>
          <a:p>
            <a:pPr marL="0" indent="0">
              <a:buNone/>
            </a:pPr>
            <a:r>
              <a:rPr lang="pl-PL" dirty="0"/>
              <a:t>Nauczyciele pomogli mi zrozumieć pewne zasady postępowania i dzięki nim mogłem zweryfikować moje postępowanie i podejście do życia.</a:t>
            </a:r>
          </a:p>
        </p:txBody>
      </p:sp>
    </p:spTree>
    <p:extLst>
      <p:ext uri="{BB962C8B-B14F-4D97-AF65-F5344CB8AC3E}">
        <p14:creationId xmlns:p14="http://schemas.microsoft.com/office/powerpoint/2010/main" val="48903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CEB665-82C5-4F8A-B94A-0912AD57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Kościół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14EFDF-1872-40EC-9DC8-3CD4CF4BD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Od małego wychowany jestem w wierze katolickiej. Dziesięć przykazań oraz inne zasady etyczne przekazywane przez naszą wiarę były wpajane </a:t>
            </a:r>
            <a:r>
              <a:rPr lang="pl-PL" dirty="0" smtClean="0"/>
              <a:t>mi przez </a:t>
            </a:r>
            <a:r>
              <a:rPr lang="pl-PL" dirty="0"/>
              <a:t>rodziców.</a:t>
            </a:r>
          </a:p>
          <a:p>
            <a:pPr marL="0" indent="0">
              <a:buNone/>
            </a:pPr>
            <a:r>
              <a:rPr lang="pl-PL" dirty="0"/>
              <a:t>Jest to podstawa-baza dla mojej etyki.</a:t>
            </a:r>
          </a:p>
          <a:p>
            <a:pPr marL="0" indent="0">
              <a:buNone/>
            </a:pPr>
            <a:r>
              <a:rPr lang="pl-PL" dirty="0"/>
              <a:t>Jan Paweł II przekazał ludziom pewne normy i kierunki jak postępować wobec drugiego  człowieka, oto niektóre z nich</a:t>
            </a:r>
          </a:p>
          <a:p>
            <a:r>
              <a:rPr lang="pl-PL" sz="1400" i="1" dirty="0"/>
              <a:t>Wymagajcie od siebie choćby inni od was nie wymagali. ...</a:t>
            </a:r>
          </a:p>
          <a:p>
            <a:r>
              <a:rPr lang="pl-PL" sz="1400" i="1" dirty="0"/>
              <a:t>Nie żyje się, nie kocha się, nie umiera się - na próbę. ...</a:t>
            </a:r>
          </a:p>
          <a:p>
            <a:r>
              <a:rPr lang="pl-PL" sz="1400" i="1" dirty="0"/>
              <a:t>Wczoraj do ciebie nie należy. ...</a:t>
            </a:r>
          </a:p>
          <a:p>
            <a:r>
              <a:rPr lang="pl-PL" sz="1400" i="1" dirty="0"/>
              <a:t>Wiara i rozum są jak dwa skrzydła, na których duch ludzki unosi się ku kontemplacji prawdy. ...</a:t>
            </a:r>
          </a:p>
          <a:p>
            <a:r>
              <a:rPr lang="pl-PL" sz="1400" i="1" dirty="0"/>
              <a:t>Miłość, która jest gotowa nawet oddać życie, nie zginie.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675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358</TotalTime>
  <Words>614</Words>
  <Application>Microsoft Office PowerPoint</Application>
  <PresentationFormat>Panoramiczny</PresentationFormat>
  <Paragraphs>50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Galeria</vt:lpstr>
      <vt:lpstr>Moje etyczne drogowskazy</vt:lpstr>
      <vt:lpstr>Co to są te etyczne drogowskazy?</vt:lpstr>
      <vt:lpstr>Co to  jest etyka ? - definicja </vt:lpstr>
      <vt:lpstr>Co dla mnie znaczy etyka?</vt:lpstr>
      <vt:lpstr>Jakie są moje etyczne drogowskazy </vt:lpstr>
      <vt:lpstr>Rodzina</vt:lpstr>
      <vt:lpstr>Koledzy</vt:lpstr>
      <vt:lpstr>szkoła</vt:lpstr>
      <vt:lpstr>Kościół</vt:lpstr>
      <vt:lpstr>Media</vt:lpstr>
      <vt:lpstr>Jakie są moje normy etyczne</vt:lpstr>
      <vt:lpstr>Jakim człowiekiem  chciałbym być w przyszłości</vt:lpstr>
      <vt:lpstr>Źródła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Moje etyczne drogowskazy</dc:title>
  <dc:creator>Wiktor Dobrzyński</dc:creator>
  <cp:lastModifiedBy>Joanna</cp:lastModifiedBy>
  <cp:revision>27</cp:revision>
  <dcterms:created xsi:type="dcterms:W3CDTF">2020-05-26T17:39:57Z</dcterms:created>
  <dcterms:modified xsi:type="dcterms:W3CDTF">2020-06-08T10:01:33Z</dcterms:modified>
</cp:coreProperties>
</file>