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27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6" r:id="rId10"/>
    <p:sldId id="265" r:id="rId11"/>
    <p:sldId id="267" r:id="rId12"/>
    <p:sldId id="268" r:id="rId13"/>
    <p:sldId id="269" r:id="rId14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201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168" y="4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F1448-5279-4F0B-A050-759C377F5BE6}" type="datetimeFigureOut">
              <a:rPr lang="pl-PL" smtClean="0"/>
              <a:t>03.06.2019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0BF21-EBA2-4F9D-81B1-B62EC333C86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284650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F1448-5279-4F0B-A050-759C377F5BE6}" type="datetimeFigureOut">
              <a:rPr lang="pl-PL" smtClean="0"/>
              <a:t>03.06.2019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0BF21-EBA2-4F9D-81B1-B62EC333C86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450816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F1448-5279-4F0B-A050-759C377F5BE6}" type="datetimeFigureOut">
              <a:rPr lang="pl-PL" smtClean="0"/>
              <a:t>03.06.2019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0BF21-EBA2-4F9D-81B1-B62EC333C86B}" type="slidenum">
              <a:rPr lang="pl-PL" smtClean="0"/>
              <a:t>‹#›</a:t>
            </a:fld>
            <a:endParaRPr lang="pl-PL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961744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F1448-5279-4F0B-A050-759C377F5BE6}" type="datetimeFigureOut">
              <a:rPr lang="pl-PL" smtClean="0"/>
              <a:t>03.06.2019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0BF21-EBA2-4F9D-81B1-B62EC333C86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206753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 cyta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F1448-5279-4F0B-A050-759C377F5BE6}" type="datetimeFigureOut">
              <a:rPr lang="pl-PL" smtClean="0"/>
              <a:t>03.06.2019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0BF21-EBA2-4F9D-81B1-B62EC333C86B}" type="slidenum">
              <a:rPr lang="pl-PL" smtClean="0"/>
              <a:t>‹#›</a:t>
            </a:fld>
            <a:endParaRPr lang="pl-PL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439156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wda lub fał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F1448-5279-4F0B-A050-759C377F5BE6}" type="datetimeFigureOut">
              <a:rPr lang="pl-PL" smtClean="0"/>
              <a:t>03.06.2019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0BF21-EBA2-4F9D-81B1-B62EC333C86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751164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F1448-5279-4F0B-A050-759C377F5BE6}" type="datetimeFigureOut">
              <a:rPr lang="pl-PL" smtClean="0"/>
              <a:t>03.06.2019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0BF21-EBA2-4F9D-81B1-B62EC333C86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15254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F1448-5279-4F0B-A050-759C377F5BE6}" type="datetimeFigureOut">
              <a:rPr lang="pl-PL" smtClean="0"/>
              <a:t>03.06.2019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0BF21-EBA2-4F9D-81B1-B62EC333C86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391338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F1448-5279-4F0B-A050-759C377F5BE6}" type="datetimeFigureOut">
              <a:rPr lang="pl-PL" smtClean="0"/>
              <a:t>03.06.2019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0BF21-EBA2-4F9D-81B1-B62EC333C86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033560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F1448-5279-4F0B-A050-759C377F5BE6}" type="datetimeFigureOut">
              <a:rPr lang="pl-PL" smtClean="0"/>
              <a:t>03.06.2019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0BF21-EBA2-4F9D-81B1-B62EC333C86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688262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F1448-5279-4F0B-A050-759C377F5BE6}" type="datetimeFigureOut">
              <a:rPr lang="pl-PL" smtClean="0"/>
              <a:t>03.06.2019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0BF21-EBA2-4F9D-81B1-B62EC333C86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3202005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F1448-5279-4F0B-A050-759C377F5BE6}" type="datetimeFigureOut">
              <a:rPr lang="pl-PL" smtClean="0"/>
              <a:t>03.06.2019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0BF21-EBA2-4F9D-81B1-B62EC333C86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7798501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F1448-5279-4F0B-A050-759C377F5BE6}" type="datetimeFigureOut">
              <a:rPr lang="pl-PL" smtClean="0"/>
              <a:t>03.06.2019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0BF21-EBA2-4F9D-81B1-B62EC333C86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194143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F1448-5279-4F0B-A050-759C377F5BE6}" type="datetimeFigureOut">
              <a:rPr lang="pl-PL" smtClean="0"/>
              <a:t>03.06.2019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0BF21-EBA2-4F9D-81B1-B62EC333C86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779090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F1448-5279-4F0B-A050-759C377F5BE6}" type="datetimeFigureOut">
              <a:rPr lang="pl-PL" smtClean="0"/>
              <a:t>03.06.2019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0BF21-EBA2-4F9D-81B1-B62EC333C86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6630160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F1448-5279-4F0B-A050-759C377F5BE6}" type="datetimeFigureOut">
              <a:rPr lang="pl-PL" smtClean="0"/>
              <a:t>03.06.2019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0BF21-EBA2-4F9D-81B1-B62EC333C86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733580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CF1448-5279-4F0B-A050-759C377F5BE6}" type="datetimeFigureOut">
              <a:rPr lang="pl-PL" smtClean="0"/>
              <a:t>03.06.2019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B510BF21-EBA2-4F9D-81B1-B62EC333C86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2440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8" r:id="rId1"/>
    <p:sldLayoutId id="2147484029" r:id="rId2"/>
    <p:sldLayoutId id="2147484030" r:id="rId3"/>
    <p:sldLayoutId id="2147484031" r:id="rId4"/>
    <p:sldLayoutId id="2147484032" r:id="rId5"/>
    <p:sldLayoutId id="2147484033" r:id="rId6"/>
    <p:sldLayoutId id="2147484034" r:id="rId7"/>
    <p:sldLayoutId id="2147484035" r:id="rId8"/>
    <p:sldLayoutId id="2147484036" r:id="rId9"/>
    <p:sldLayoutId id="2147484037" r:id="rId10"/>
    <p:sldLayoutId id="2147484038" r:id="rId11"/>
    <p:sldLayoutId id="2147484039" r:id="rId12"/>
    <p:sldLayoutId id="2147484040" r:id="rId13"/>
    <p:sldLayoutId id="2147484041" r:id="rId14"/>
    <p:sldLayoutId id="2147484042" r:id="rId15"/>
    <p:sldLayoutId id="214748404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erwica.com/" TargetMode="External"/><Relationship Id="rId7" Type="http://schemas.openxmlformats.org/officeDocument/2006/relationships/hyperlink" Target="http://www.flixbus.com/" TargetMode="External"/><Relationship Id="rId2" Type="http://schemas.openxmlformats.org/officeDocument/2006/relationships/hyperlink" Target="https://stock.adobe.com/pl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nogarlicnoonions.com/" TargetMode="External"/><Relationship Id="rId5" Type="http://schemas.openxmlformats.org/officeDocument/2006/relationships/hyperlink" Target="http://www.biotechblog.pl/" TargetMode="External"/><Relationship Id="rId4" Type="http://schemas.openxmlformats.org/officeDocument/2006/relationships/hyperlink" Target="http://www.rmkszkolenia.pl/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12" name="David Guetta feat Anne Marie - Dont Leave Me Alone (Official Video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91836" y="5846618"/>
            <a:ext cx="609600" cy="609600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254" y="2622378"/>
            <a:ext cx="6726382" cy="44842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pole tekstowe 6"/>
          <p:cNvSpPr txBox="1"/>
          <p:nvPr/>
        </p:nvSpPr>
        <p:spPr>
          <a:xfrm>
            <a:off x="491836" y="4780704"/>
            <a:ext cx="36264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dirty="0" smtClean="0"/>
              <a:t>Myśląc o </a:t>
            </a:r>
          </a:p>
          <a:p>
            <a:pPr algn="ctr"/>
            <a:r>
              <a:rPr lang="pl-PL" sz="2400" dirty="0" smtClean="0"/>
              <a:t>przyszłości</a:t>
            </a:r>
            <a:endParaRPr lang="pl-PL" sz="2400" dirty="0"/>
          </a:p>
        </p:txBody>
      </p:sp>
      <p:sp>
        <p:nvSpPr>
          <p:cNvPr id="11" name="Objaśnienie w chmurce 10"/>
          <p:cNvSpPr/>
          <p:nvPr/>
        </p:nvSpPr>
        <p:spPr>
          <a:xfrm rot="1338633">
            <a:off x="4360659" y="83946"/>
            <a:ext cx="5044903" cy="3884568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3" name="Obraz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27567" y="613616"/>
            <a:ext cx="2111088" cy="27788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49551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>
        <p:push dir="u"/>
      </p:transition>
    </mc:Choice>
    <mc:Fallback xmlns="">
      <p:transition spd="slow" advClick="0" advTm="5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2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2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7" grpId="0"/>
      <p:bldP spid="1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405246" y="251129"/>
            <a:ext cx="92063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Za zarobione pieniądze chciałabym dużo podróżować. Moim marzeniem jest odwiedzenie każdego kontynentu, ale najbardziej chciałabym zwiedzić Stany Zjednoczone, szczególnie Kalifornię i Nevadę.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332" y="1232724"/>
            <a:ext cx="5309754" cy="2669043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0664" y="3960032"/>
            <a:ext cx="5134840" cy="2789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085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13000">
        <p:push dir="u"/>
      </p:transition>
    </mc:Choice>
    <mc:Fallback xmlns="">
      <p:transition spd="slow" advClick="0" advTm="13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750"/>
                            </p:stCondLst>
                            <p:childTnLst>
                              <p:par>
                                <p:cTn id="1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1143000" y="166255"/>
            <a:ext cx="79906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Mam nadzieję, że uda mi się osiągnąć sukces zawodowy, spełnić wszystkie marzenia i rozwijać pasje.</a:t>
            </a:r>
            <a:endParaRPr lang="pl-PL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3" name="pole tekstowe 2"/>
          <p:cNvSpPr txBox="1"/>
          <p:nvPr/>
        </p:nvSpPr>
        <p:spPr>
          <a:xfrm>
            <a:off x="7318602" y="3190009"/>
            <a:ext cx="34014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i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„Jeśli potrafisz o czymś marzyć, potrafisz to zrobić”- Walt Disney</a:t>
            </a:r>
            <a:endParaRPr lang="pl-PL" sz="1600" i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49382" y="1104411"/>
            <a:ext cx="7333844" cy="52934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40900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13000">
        <p:push dir="u"/>
      </p:transition>
    </mc:Choice>
    <mc:Fallback xmlns="">
      <p:transition spd="slow" advClick="0" advTm="13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25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3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745245" y="882372"/>
            <a:ext cx="75467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Dziękuję za uwagę</a:t>
            </a:r>
            <a:endParaRPr lang="pl-PL" sz="4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4195269" y="6143202"/>
            <a:ext cx="40966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Muzyka:</a:t>
            </a:r>
            <a:r>
              <a:rPr lang="en-US" sz="14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David 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Guetta feat Anne-Marie - Don't Leave Me Alone</a:t>
            </a:r>
            <a:endParaRPr lang="pl-PL" sz="1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4406" y="1651813"/>
            <a:ext cx="5861922" cy="4346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363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8000">
        <p:push dir="u"/>
      </p:transition>
    </mc:Choice>
    <mc:Fallback xmlns="">
      <p:transition spd="slow" advClick="0" advTm="8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1132609" y="779319"/>
            <a:ext cx="4166525" cy="49859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Źródła</a:t>
            </a:r>
            <a:r>
              <a:rPr lang="pl-PL" sz="2000" dirty="0" smtClean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0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bizneswomanroku.pl/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000" dirty="0" smtClean="0">
                <a:latin typeface="Courier New" panose="02070309020205020404" pitchFamily="49" charset="0"/>
                <a:cs typeface="Courier New" panose="02070309020205020404" pitchFamily="49" charset="0"/>
                <a:hlinkClick r:id="rId2"/>
              </a:rPr>
              <a:t>stock.adobe.com/</a:t>
            </a:r>
            <a:r>
              <a:rPr lang="pl-PL" sz="2000" dirty="0" err="1" smtClean="0">
                <a:latin typeface="Courier New" panose="02070309020205020404" pitchFamily="49" charset="0"/>
                <a:cs typeface="Courier New" panose="02070309020205020404" pitchFamily="49" charset="0"/>
                <a:hlinkClick r:id="rId2"/>
              </a:rPr>
              <a:t>pl</a:t>
            </a:r>
            <a:endParaRPr lang="pl-PL" sz="2000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000" dirty="0" smtClean="0">
                <a:latin typeface="Courier New" panose="02070309020205020404" pitchFamily="49" charset="0"/>
                <a:cs typeface="Courier New" panose="02070309020205020404" pitchFamily="49" charset="0"/>
                <a:hlinkClick r:id="rId3"/>
              </a:rPr>
              <a:t>www.nerwica.com</a:t>
            </a:r>
            <a:endParaRPr lang="pl-PL" sz="2000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0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Instagram.com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000" dirty="0">
                <a:latin typeface="Courier New" panose="02070309020205020404" pitchFamily="49" charset="0"/>
                <a:cs typeface="Courier New" panose="02070309020205020404" pitchFamily="49" charset="0"/>
                <a:hlinkClick r:id="rId4"/>
              </a:rPr>
              <a:t>www.rmkszkolenia.pl</a:t>
            </a:r>
            <a:r>
              <a:rPr lang="pl-PL" sz="2000" dirty="0" smtClean="0">
                <a:latin typeface="Courier New" panose="02070309020205020404" pitchFamily="49" charset="0"/>
                <a:cs typeface="Courier New" panose="02070309020205020404" pitchFamily="49" charset="0"/>
                <a:hlinkClick r:id="rId4"/>
              </a:rPr>
              <a:t>/</a:t>
            </a:r>
            <a:endParaRPr lang="pl-PL" sz="2000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000" dirty="0" smtClean="0">
                <a:latin typeface="Courier New" panose="02070309020205020404" pitchFamily="49" charset="0"/>
                <a:cs typeface="Courier New" panose="02070309020205020404" pitchFamily="49" charset="0"/>
                <a:hlinkClick r:id="rId5"/>
              </a:rPr>
              <a:t>www.biotechblog.pl</a:t>
            </a:r>
            <a:endParaRPr lang="pl-PL" sz="2000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wolt.com/</a:t>
            </a:r>
            <a:r>
              <a:rPr lang="pl-PL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pl</a:t>
            </a:r>
            <a:endParaRPr lang="pl-PL" sz="2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000" dirty="0" smtClean="0">
                <a:latin typeface="Courier New" panose="02070309020205020404" pitchFamily="49" charset="0"/>
                <a:cs typeface="Courier New" panose="02070309020205020404" pitchFamily="49" charset="0"/>
                <a:hlinkClick r:id="rId6"/>
              </a:rPr>
              <a:t>www.nogarlicnoonions.com</a:t>
            </a:r>
            <a:endParaRPr lang="pl-PL" sz="2000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000" dirty="0" smtClean="0">
                <a:latin typeface="Courier New" panose="02070309020205020404" pitchFamily="49" charset="0"/>
                <a:cs typeface="Courier New" panose="02070309020205020404" pitchFamily="49" charset="0"/>
                <a:hlinkClick r:id="rId7"/>
              </a:rPr>
              <a:t>www.flixbus.com</a:t>
            </a:r>
            <a:endParaRPr lang="pl-PL" sz="2000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wakacyjnyczas.pl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sz="2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sz="2000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pl-PL" sz="2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sz="2000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7585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4000"/>
    </mc:Choice>
    <mc:Fallback xmlns="">
      <p:transition spd="slow" advClick="0" advTm="1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5753669" y="830915"/>
            <a:ext cx="4044959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Wybór przyszłego zawodu, studiów, czy szkoły średniej to bardzo ważne życiowe decyzje, nad którymi trzeba się dobrze zastanowić.</a:t>
            </a:r>
          </a:p>
          <a:p>
            <a:r>
              <a:rPr lang="pl-PL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Warto wiedzieć w czym jest się dobrym, a w czym nie    i jakie ma się predyspozycje oraz jakie czynności sprawiają nam po prostu przyjemność, aby móc podjąć właściwe decyzje. Najgorsze dla mnie byłoby posiadanie pracy, z której nie miałabym żadnej satysfakcji i nie czułabym się w niej dobrze, nawet jeśli byłaby dobrze płatna.</a:t>
            </a:r>
            <a:endParaRPr lang="pl-PL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94" y="1330036"/>
            <a:ext cx="5705475" cy="3886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41243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20000">
        <p:push dir="u"/>
      </p:transition>
    </mc:Choice>
    <mc:Fallback xmlns="">
      <p:transition spd="slow" advClick="0" advTm="20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426027" y="197427"/>
            <a:ext cx="882188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Nauka czy pasja? Na czym lepiej się skupić?</a:t>
            </a:r>
            <a:endParaRPr lang="pl-PL" sz="32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3" name="pole tekstowe 2"/>
          <p:cNvSpPr txBox="1"/>
          <p:nvPr/>
        </p:nvSpPr>
        <p:spPr>
          <a:xfrm>
            <a:off x="2904259" y="2015836"/>
            <a:ext cx="426027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Moją największą pasją jest makijaż. Przedmioty szkolne, które lubię to matematyka, geografia i informatyka. Myślę, że rozwój zainteresowań jest tak samo ważny jak nauka. Chciałabym aby mój przyszły zawód był w jakimś stopniu związany z moim hobby, ale też z przedmiotami, które lubię.</a:t>
            </a:r>
            <a:endParaRPr lang="pl-PL" sz="2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1153389" y="1274645"/>
            <a:ext cx="980902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6600" dirty="0" smtClean="0"/>
              <a:t>? ? ?                   ? ?</a:t>
            </a:r>
            <a:endParaRPr lang="pl-PL" sz="6600" dirty="0"/>
          </a:p>
        </p:txBody>
      </p:sp>
    </p:spTree>
    <p:extLst>
      <p:ext uri="{BB962C8B-B14F-4D97-AF65-F5344CB8AC3E}">
        <p14:creationId xmlns:p14="http://schemas.microsoft.com/office/powerpoint/2010/main" val="1763979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20000">
        <p:push dir="u"/>
      </p:transition>
    </mc:Choice>
    <mc:Fallback xmlns="">
      <p:transition spd="slow" advClick="0" advTm="20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50"/>
                            </p:stCondLst>
                            <p:childTnLst>
                              <p:par>
                                <p:cTn id="12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750"/>
                            </p:stCondLst>
                            <p:childTnLst>
                              <p:par>
                                <p:cTn id="29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457200" y="259773"/>
            <a:ext cx="89673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Makijaż</a:t>
            </a:r>
            <a:endParaRPr lang="pl-PL" sz="28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3" name="pole tekstowe 2"/>
          <p:cNvSpPr txBox="1"/>
          <p:nvPr/>
        </p:nvSpPr>
        <p:spPr>
          <a:xfrm>
            <a:off x="1272886" y="1139327"/>
            <a:ext cx="73359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Interesuję się makijażem, wizażem                 oraz charakteryzacjami </a:t>
            </a:r>
            <a:r>
              <a:rPr lang="pl-PL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sfx</a:t>
            </a:r>
            <a:r>
              <a:rPr lang="pl-PL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. Prowadzę konto w serwisie Instagram o tematyce </a:t>
            </a:r>
            <a:r>
              <a:rPr lang="pl-PL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urodowej</a:t>
            </a:r>
            <a:r>
              <a:rPr lang="pl-PL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, na którym publikuję zdjęcia makijaży artystycznych.</a:t>
            </a:r>
            <a:endParaRPr lang="pl-PL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5647" y="2506371"/>
            <a:ext cx="4754079" cy="40406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64289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13000">
        <p:push dir="u"/>
      </p:transition>
    </mc:Choice>
    <mc:Fallback xmlns="">
      <p:transition spd="slow" advClick="0" advTm="13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82" y="-34669"/>
            <a:ext cx="3201041" cy="4260696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7443" y="3184699"/>
            <a:ext cx="3514609" cy="3823855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7508" y="3456305"/>
            <a:ext cx="3535954" cy="3552249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3921" y="-28542"/>
            <a:ext cx="3952877" cy="3527739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534" y="3480814"/>
            <a:ext cx="3526798" cy="3395873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5495" y="-46924"/>
            <a:ext cx="3300436" cy="3527739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2933" y="3480815"/>
            <a:ext cx="3149825" cy="3377185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3332" y="-46924"/>
            <a:ext cx="2545962" cy="3527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436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8000">
        <p:push dir="u"/>
      </p:transition>
    </mc:Choice>
    <mc:Fallback xmlns="">
      <p:transition spd="slow" advClick="0" advTm="8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0" y="218209"/>
            <a:ext cx="943494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20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Chodzę do trzeciej klasy gimnazjum. Wybieram się do liceum do klasy politechniczno-ekonomicznej z rozszerzeniem matematyki, geografii oraz informatyki. Po ukończeniu liceum chciałabym studiować na wydziale nauk ekonomicznych Uniwersytetu Warszawskiego.</a:t>
            </a:r>
            <a:endParaRPr lang="pl-PL" sz="2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1211" y="1985587"/>
            <a:ext cx="6287377" cy="42582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64778442"/>
      </p:ext>
    </p:extLst>
  </p:cSld>
  <p:clrMapOvr>
    <a:masterClrMapping/>
  </p:clrMapOvr>
  <p:transition spd="slow" advClick="0" advTm="12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228599" y="342900"/>
            <a:ext cx="93518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20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W międzyczasie zrobię kurs czeladnika, a później mistrza wizażu.  Cały czas chcę się w tym kształcić.</a:t>
            </a:r>
            <a:endParaRPr lang="pl-PL" sz="2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533850">
            <a:off x="-177613" y="1858125"/>
            <a:ext cx="5902037" cy="39097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351950">
            <a:off x="4816989" y="2368393"/>
            <a:ext cx="5019695" cy="36678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31501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12000">
        <p:push dir="u"/>
      </p:transition>
    </mc:Choice>
    <mc:Fallback xmlns="">
      <p:transition spd="slow" advClick="0" advTm="12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103909" y="228600"/>
            <a:ext cx="97778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Po ukończeniu studiów i wszystkich kursów czas na pracę</a:t>
            </a:r>
            <a:endParaRPr lang="pl-PL" sz="28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4" name="Prostokąt 3"/>
          <p:cNvSpPr/>
          <p:nvPr/>
        </p:nvSpPr>
        <p:spPr>
          <a:xfrm>
            <a:off x="730610" y="1330036"/>
            <a:ext cx="852444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l-PL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Moim największym celem zawodowym jest </a:t>
            </a:r>
            <a:r>
              <a:rPr lang="pl-PL" sz="20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otwarcie własnej szkoły </a:t>
            </a:r>
            <a:r>
              <a:rPr lang="pl-PL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makijażu i zarządzanie nią.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7826" y="2268842"/>
            <a:ext cx="6810375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412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12000">
        <p:push dir="u"/>
      </p:transition>
    </mc:Choice>
    <mc:Fallback xmlns="">
      <p:transition spd="slow" advClick="0" advTm="12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750"/>
                            </p:stCondLst>
                            <p:childTnLst>
                              <p:par>
                                <p:cTn id="13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5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/>
          <p:cNvSpPr txBox="1"/>
          <p:nvPr/>
        </p:nvSpPr>
        <p:spPr>
          <a:xfrm>
            <a:off x="280554" y="820882"/>
            <a:ext cx="9081655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Gdy moja szkoła  się rozwinie, będzie mnie stać na założenie nowej firmy, którą będzie nowoczesna restauracja. Będą tam desery, koktajle, pizza i </a:t>
            </a:r>
            <a:r>
              <a:rPr lang="pl-PL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pancake’i</a:t>
            </a:r>
            <a:r>
              <a:rPr lang="pl-PL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, a wystrój będzie </a:t>
            </a:r>
          </a:p>
          <a:p>
            <a:pPr algn="just"/>
            <a:r>
              <a:rPr lang="pl-PL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w amerykańskim stylu</a:t>
            </a:r>
            <a:r>
              <a:rPr lang="pl-PL" sz="20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.</a:t>
            </a:r>
          </a:p>
        </p:txBody>
      </p:sp>
      <p:sp>
        <p:nvSpPr>
          <p:cNvPr id="4" name="pole tekstowe 3"/>
          <p:cNvSpPr txBox="1"/>
          <p:nvPr/>
        </p:nvSpPr>
        <p:spPr>
          <a:xfrm>
            <a:off x="3138055" y="218208"/>
            <a:ext cx="43537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Kolejny biznes?</a:t>
            </a:r>
            <a:endParaRPr lang="pl-PL" sz="24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39497"/>
            <a:ext cx="6808211" cy="3617104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0378" y="2439497"/>
            <a:ext cx="3257550" cy="3619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908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13000">
        <p:push dir="u"/>
      </p:transition>
    </mc:Choice>
    <mc:Fallback xmlns="">
      <p:transition spd="slow" advClick="0" advTm="13000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seta">
  <a:themeElements>
    <a:clrScheme name="Fioletowy II">
      <a:dk1>
        <a:sysClr val="windowText" lastClr="000000"/>
      </a:dk1>
      <a:lt1>
        <a:sysClr val="window" lastClr="FFFFFF"/>
      </a:lt1>
      <a:dk2>
        <a:srgbClr val="632E62"/>
      </a:dk2>
      <a:lt2>
        <a:srgbClr val="EAE5EB"/>
      </a:lt2>
      <a:accent1>
        <a:srgbClr val="92278F"/>
      </a:accent1>
      <a:accent2>
        <a:srgbClr val="9B57D3"/>
      </a:accent2>
      <a:accent3>
        <a:srgbClr val="755DD9"/>
      </a:accent3>
      <a:accent4>
        <a:srgbClr val="665EB8"/>
      </a:accent4>
      <a:accent5>
        <a:srgbClr val="45A5ED"/>
      </a:accent5>
      <a:accent6>
        <a:srgbClr val="5982DB"/>
      </a:accent6>
      <a:hlink>
        <a:srgbClr val="0066FF"/>
      </a:hlink>
      <a:folHlink>
        <a:srgbClr val="666699"/>
      </a:folHlink>
    </a:clrScheme>
    <a:fontScheme name="Fas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s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3160</TotalTime>
  <Words>374</Words>
  <Application>Microsoft Office PowerPoint</Application>
  <PresentationFormat>Panoramiczny</PresentationFormat>
  <Paragraphs>35</Paragraphs>
  <Slides>13</Slides>
  <Notes>0</Notes>
  <HiddenSlides>0</HiddenSlides>
  <MMClips>1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13</vt:i4>
      </vt:variant>
    </vt:vector>
  </HeadingPairs>
  <TitlesOfParts>
    <vt:vector size="18" baseType="lpstr">
      <vt:lpstr>Arial</vt:lpstr>
      <vt:lpstr>Courier New</vt:lpstr>
      <vt:lpstr>Trebuchet MS</vt:lpstr>
      <vt:lpstr>Wingdings 3</vt:lpstr>
      <vt:lpstr>Faseta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dominika</dc:creator>
  <cp:lastModifiedBy>Joanna</cp:lastModifiedBy>
  <cp:revision>52</cp:revision>
  <dcterms:created xsi:type="dcterms:W3CDTF">2019-04-17T15:45:33Z</dcterms:created>
  <dcterms:modified xsi:type="dcterms:W3CDTF">2019-06-03T07:10:59Z</dcterms:modified>
</cp:coreProperties>
</file>