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58" r:id="rId5"/>
    <p:sldId id="262" r:id="rId6"/>
    <p:sldId id="263" r:id="rId7"/>
    <p:sldId id="260" r:id="rId8"/>
    <p:sldId id="264" r:id="rId9"/>
    <p:sldId id="266" r:id="rId10"/>
    <p:sldId id="267" r:id="rId11"/>
    <p:sldId id="259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oliniow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oliniow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C4CD1B-2C42-4670-9DDF-A0F8B90C9221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7FEB8E0-96A5-443D-8C69-FD412B6B4A4A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ulture.pl/" TargetMode="External"/><Relationship Id="rId2" Type="http://schemas.openxmlformats.org/officeDocument/2006/relationships/hyperlink" Target="http://www.isztuka.edu.pl/i-sztuka/node/1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malarstwo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ZABYTKI KULTURY POLSKIEJ 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263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Dlaczego jako temat przewodni mojej prezentacji postanowiłam wybrać malarstwo? Otóż odpowiedź na to pytanie jak dla mnie jest bardzo prosta. Od dziecka interesowałam się malarstwem, szkoliłam się w tym kierunku, ponieważ było to dla mnie bardzo ciekawe i interesujące zajęcie w wolnym czasie- mieszanie farb, puszczenie wodzy fantazji, aby poniosła mnie wyobraźnia. Nie żałuje żadnej chwili spędzonej przy malowaniu czy też czytając i dowiadując się mnóstwa informacji o malarstwie, artystach i obrazach. Kiedy usłyszałam o możliwości stworzenia takiej prezentacji, od razu wiedziałam, że jeśli powstanie, to właśnie o mojej pasji- malarstwie.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Dlaczego wybrałam taką tematykę?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155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Dominika Mączyńska/VIIIB/ddominikamaczynska@gmail.com/</a:t>
            </a:r>
          </a:p>
          <a:p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Zespół Placówek Oświatowych w Winnicy/ Pułtuska 19, 06-120 Winnica/tel. 23 691 40 79/</a:t>
            </a:r>
          </a:p>
          <a:p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Nauczyciel- Monika Gnatowska</a:t>
            </a:r>
          </a:p>
          <a:p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Ilustracje/źródła: </a:t>
            </a:r>
          </a:p>
          <a:p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Malowidło z Lascaux 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http://www.isztuka.edu.pl/i-sztuka/node/183</a:t>
            </a:r>
            <a:endParaRPr lang="pl-PL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Jan Matejko, Bitwa pod Grunwaldem (fot. Piotr </a:t>
            </a:r>
            <a:r>
              <a:rPr lang="pl-PL" dirty="0" err="1">
                <a:solidFill>
                  <a:schemeClr val="accent4">
                    <a:lumMod val="75000"/>
                  </a:schemeClr>
                </a:solidFill>
              </a:rPr>
              <a:t>Ligier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 / 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MNW)</a:t>
            </a:r>
          </a:p>
          <a:p>
            <a:r>
              <a:rPr lang="pl-PL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https://culture.pl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  <a:hlinkClick r:id="rId3"/>
              </a:rPr>
              <a:t>/</a:t>
            </a:r>
            <a:endParaRPr lang="pl-PL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https://pl.wikipedia.org/</a:t>
            </a:r>
            <a:endParaRPr lang="pl-PL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Informacje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74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14:prism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i początki malarstwa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Malarstwo i zainteresowanie sztuką sięgają tak głębokich początków jak samo istnienie człowieka. Od zawsze pełniło ono ważną rolę w naszym życiu. Kiedyś pomagało w porozumiewaniu się ludzi miedzy sobą, teraz pomaga nam wyrazić swoje emocje, jest ikoną kultury. Każdy kraj ma własne dzieła kultury którymi się szczyci. Czym w malarstwie może pochwalić się nasz kraj?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76872"/>
            <a:ext cx="4038600" cy="26511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6185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2000">
        <p14:prism dir="u"/>
      </p:transition>
    </mc:Choice>
    <mc:Fallback xmlns="">
      <p:transition spd="slow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539552" y="2780928"/>
            <a:ext cx="8305800" cy="1143000"/>
          </a:xfrm>
        </p:spPr>
        <p:txBody>
          <a:bodyPr/>
          <a:lstStyle/>
          <a:p>
            <a:r>
              <a:rPr lang="pl-PL" b="1" i="1" dirty="0" smtClean="0">
                <a:solidFill>
                  <a:schemeClr val="accent4">
                    <a:lumMod val="75000"/>
                  </a:schemeClr>
                </a:solidFill>
              </a:rPr>
              <a:t>Przykłady sławnych polskich obrazów, które miały pewien wpływ na rozwój kultury.</a:t>
            </a:r>
            <a:endParaRPr lang="pl-PL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6012160" y="2420888"/>
            <a:ext cx="2750840" cy="994044"/>
          </a:xfrm>
        </p:spPr>
        <p:txBody>
          <a:bodyPr/>
          <a:lstStyle/>
          <a:p>
            <a:r>
              <a:rPr lang="pl-PL" sz="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  <a:endParaRPr lang="pl-PL" sz="8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90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14:prism dir="r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Bitwa pod Grunwaldem – Jan Matejko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4451538" cy="24512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Ten niesamowity i chyba najbardziej rozpoznawalny obraz stworzony przez Polaka namalował Jan Matejko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1878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roku na płótnie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o wymiarach 426 × 987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cm!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Matejko zaczął malować obraz w 1872 r., a ukończył go w roku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1878.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lutym 1878 artysta sprzedał go, za kwotę 45 000 złotych reńskich, warszawskiemu finansiście Dawidowi </a:t>
            </a:r>
            <a:r>
              <a:rPr lang="pl-PL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Rosenblumowi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. W kolejnych dekadach obraz ten został wystawiony na kilku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zagranicznych wystawach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Petersburgu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, Berlinie, Lwowie i Bukareszcie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Obecnie znajduje się w Muzeum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Narodowym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Warszawie i jest on atrakcją dla wielu turystów chcących zobaczyć prawdziwie wybitną sztukę w wykonaniu Polaka.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6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8000">
        <p14:prism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Bociany – Józef Chełmoński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Ten niesamowity obraz został stworzony w 1900 roku przez Józefa Chełmońskiego techniką farb olejnych. Obraz ten chwalony jest wśród szerokiego grona krytyków za nietypowe, ale też życiowe ukazanie Polskiego chłopstwa. Na obrazie możemy dostrzec mężczyznę wraz z dzieckiem(najprawdopodobniej synem) odpoczywających, oglądających lecące wysoko ptaki w trakcie pracy podczas ciepłego letniego dnia. Obecnie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znajduje się w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Muzeum Narodowym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Warszawie.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3413795" cy="2603019"/>
          </a:xfrm>
          <a:prstGeom prst="rect">
            <a:avLst/>
          </a:prstGeom>
          <a:ln>
            <a:noFill/>
          </a:ln>
          <a:effectLst>
            <a:reflection stA="37000" endPos="35000" dist="762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104865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3000">
        <p14:prism dir="d"/>
      </p:transition>
    </mc:Choice>
    <mc:Fallback xmlns="">
      <p:transition spd="slow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Babie lato – Józef Chełmoński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„Babie lato”-jako kolejny przykład wspaniałego talentu Józefa Chełmońskiego. Obraz powstał w okresie realizmu, a dokładniej w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1875 roku w Warszawie i jest pokłosiem wiosenno-letniej podróży Chełmońskiego na Kresy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Wschodnie. „Babie lato” zostało jednak docenione 14 lat po stworzeniu go przez artystę- dopiero wtedy znalazł się zainteresowany kupnem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, czyli Ignacy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Korwin-Milewski. Obecnie od 1929r. Płótno znajduje się w Galerii Malarstwa Polskiego i jest tamtejszą wizytówką. 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76872"/>
            <a:ext cx="3708233" cy="2853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9031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3000">
        <p14:prism dir="u"/>
      </p:transition>
    </mc:Choice>
    <mc:Fallback xmlns="">
      <p:transition spd="slow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24744"/>
            <a:ext cx="3096344" cy="45524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>
          <a:xfrm>
            <a:off x="5868144" y="1556792"/>
            <a:ext cx="2880320" cy="4536504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Jest to obraz powstały w epoce międzywojnia a dokładniej w 1924 roku. W tym okresie bardzo intensywnie zaczęła rozwijać się Polska kultura próbująca nadrobić ponad 100 lat nieobecności.  W dwudziestoleciu popularność zaczął zyskiwać jazz i swing, do czego nawiązuje obraz. Abstrakcyjnie przedstawia on tańcząca kobietę wraz z mężczyzną,  w tle instrumenty muzyczne oraz grających na nich ludzi. 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12160" y="548680"/>
            <a:ext cx="3614936" cy="9753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Rafał </a:t>
            </a: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alczewski- „Taniec”</a:t>
            </a:r>
            <a:endParaRPr lang="pl-PL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677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4000">
        <p14:prism dir="r"/>
      </p:transition>
    </mc:Choice>
    <mc:Fallback xmlns="">
      <p:transition spd="slow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Portret Adama Mickiewicza na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Judahu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skale – Walenty Wańkowicz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Obraz namalowany w latach 1827–1828 przez Walentego Wańkowicza. Bez wątpienia stworzył on jeden z najbardziej rozpoznawalnych wizerunków Adama Mickiewicza. Inspirację do stworzenia obrazu malarz zaczerpnął z niewiele wcześniej wydanych właśnie przez Mickiewicza „Sonetów krymskich”, a w tym strofa:</a:t>
            </a:r>
          </a:p>
          <a:p>
            <a:pPr marL="0" indent="0" algn="ctr">
              <a:buNone/>
            </a:pPr>
            <a:r>
              <a:rPr lang="pl-PL" sz="2200" b="1" i="1" dirty="0" smtClean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„Lubię </a:t>
            </a:r>
            <a:r>
              <a:rPr lang="pl-PL" sz="2200" b="1" i="1" dirty="0" err="1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poglądać</a:t>
            </a:r>
            <a:r>
              <a:rPr lang="pl-PL" sz="2200" b="1" i="1" dirty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 wsparty na </a:t>
            </a:r>
            <a:r>
              <a:rPr lang="pl-PL" sz="2200" b="1" i="1" dirty="0" err="1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Judahu</a:t>
            </a:r>
            <a:r>
              <a:rPr lang="pl-PL" sz="2200" b="1" i="1" dirty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 skale,</a:t>
            </a:r>
          </a:p>
          <a:p>
            <a:pPr marL="0" indent="0" algn="ctr">
              <a:buNone/>
            </a:pPr>
            <a:r>
              <a:rPr lang="pl-PL" sz="2200" b="1" i="1" dirty="0" smtClean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Jak </a:t>
            </a:r>
            <a:r>
              <a:rPr lang="pl-PL" sz="2200" b="1" i="1" dirty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spienione bałwany, to w czarne szeregi</a:t>
            </a:r>
          </a:p>
          <a:p>
            <a:pPr marL="0" indent="0" algn="ctr">
              <a:buNone/>
            </a:pPr>
            <a:r>
              <a:rPr lang="pl-PL" sz="2200" b="1" i="1" dirty="0" smtClean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Ścisnąwszy </a:t>
            </a:r>
            <a:r>
              <a:rPr lang="pl-PL" sz="2200" b="1" i="1" dirty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się, buchają, to jak srebrne śniegi</a:t>
            </a:r>
          </a:p>
          <a:p>
            <a:pPr marL="0" indent="0" algn="ctr">
              <a:buNone/>
            </a:pPr>
            <a:r>
              <a:rPr lang="pl-PL" sz="2200" b="1" i="1" dirty="0" smtClean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 </a:t>
            </a:r>
            <a:r>
              <a:rPr lang="pl-PL" sz="2200" b="1" i="1" dirty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milionowych tęczach kołują wspaniale</a:t>
            </a:r>
            <a:r>
              <a:rPr lang="pl-PL" sz="2200" b="1" i="1" dirty="0" smtClean="0">
                <a:solidFill>
                  <a:schemeClr val="accent4">
                    <a:lumMod val="75000"/>
                  </a:schemeClr>
                </a:solidFill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.”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Od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1925 obraz znajduje się w zbiorach Muzeum Narodowego w Warszawie.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16832"/>
            <a:ext cx="2851820" cy="352948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12700" stA="30000" endPos="30000" dist="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  <p:extLst>
      <p:ext uri="{BB962C8B-B14F-4D97-AF65-F5344CB8AC3E}">
        <p14:creationId xmlns:p14="http://schemas.microsoft.com/office/powerpoint/2010/main" val="80525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5000">
        <p14:prism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 Matejko, "Stańczyk"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3816424" cy="283051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Obraz został namalowany przez Jana Matejkę w 1862 roku za pomocą farb olejnych.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Płótno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przedstawia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Stańczyka, błazna królów polskich z XVI wieku i jest jednocześnie autoportretem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Matejki.  „Stańczyk” był dziełem które jako pierwsze przyniosło Matejce sławę i rozgłos. W 1924 dzieło zostało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zakupione do  Muzeum Narodowego w Warszawie ze środków pochodzących z budżetu miasta stołecznego </a:t>
            </a: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holicSchoolGirls Intl BB" panose="02000506000000020003" pitchFamily="2" charset="0"/>
                <a:ea typeface="CatholicSchoolGirls Intl BB" panose="02000506000000020003" pitchFamily="2" charset="0"/>
              </a:rPr>
              <a:t>Warszawy.</a:t>
            </a:r>
            <a:endParaRPr lang="pl-PL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holicSchoolGirls Intl BB" panose="02000506000000020003" pitchFamily="2" charset="0"/>
              <a:ea typeface="CatholicSchoolGirls Intl BB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39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334</TotalTime>
  <Words>739</Words>
  <Application>Microsoft Office PowerPoint</Application>
  <PresentationFormat>Pokaz na ekranie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CatholicSchoolGirls Intl BB</vt:lpstr>
      <vt:lpstr>Impact</vt:lpstr>
      <vt:lpstr>Times New Roman</vt:lpstr>
      <vt:lpstr>Wingdings 2</vt:lpstr>
      <vt:lpstr>Papier</vt:lpstr>
      <vt:lpstr>ZABYTKI KULTURY POLSKIEJ </vt:lpstr>
      <vt:lpstr>Historia i początki malarstwa</vt:lpstr>
      <vt:lpstr>.</vt:lpstr>
      <vt:lpstr>Bitwa pod Grunwaldem – Jan Matejko</vt:lpstr>
      <vt:lpstr>Bociany – Józef Chełmoński</vt:lpstr>
      <vt:lpstr>Babie lato – Józef Chełmoński</vt:lpstr>
      <vt:lpstr>Rafał Malczewski- „Taniec”</vt:lpstr>
      <vt:lpstr>Portret Adama Mickiewicza na Judahu skale – Walenty Wańkowicz</vt:lpstr>
      <vt:lpstr>Jan Matejko, "Stańczyk"</vt:lpstr>
      <vt:lpstr>Dlaczego wybrałam taką tematykę?</vt:lpstr>
      <vt:lpstr>Informacje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</dc:creator>
  <cp:lastModifiedBy>Joanna</cp:lastModifiedBy>
  <cp:revision>19</cp:revision>
  <dcterms:created xsi:type="dcterms:W3CDTF">2022-05-09T12:55:41Z</dcterms:created>
  <dcterms:modified xsi:type="dcterms:W3CDTF">2022-08-10T11:39:49Z</dcterms:modified>
</cp:coreProperties>
</file>