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>
        <p:scale>
          <a:sx n="92" d="100"/>
          <a:sy n="92" d="100"/>
        </p:scale>
        <p:origin x="9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78D4-C8E2-449D-B542-98600846B64E}" type="datetimeFigureOut">
              <a:rPr lang="pl-PL" smtClean="0"/>
              <a:pPr/>
              <a:t>23.12.2024</a:t>
            </a:fld>
            <a:endParaRPr lang="pl-P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5E6D7D-73ED-4461-B01C-3EDDF1411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Edytuj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78D4-C8E2-449D-B542-98600846B64E}" type="datetimeFigureOut">
              <a:rPr lang="pl-PL" smtClean="0"/>
              <a:pPr/>
              <a:t>23.12.2024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6D7D-73ED-4461-B01C-3EDDF1411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Edytuj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78D4-C8E2-449D-B542-98600846B64E}" type="datetimeFigureOut">
              <a:rPr lang="pl-PL" smtClean="0"/>
              <a:pPr/>
              <a:t>23.12.2024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6D7D-73ED-4461-B01C-3EDDF1411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Edytuj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78D4-C8E2-449D-B542-98600846B64E}" type="datetimeFigureOut">
              <a:rPr lang="pl-PL" smtClean="0"/>
              <a:pPr/>
              <a:t>23.12.2024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5E6D7D-73ED-4461-B01C-3EDDF1411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Edytuj style wzorca tekstu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78D4-C8E2-449D-B542-98600846B64E}" type="datetimeFigureOut">
              <a:rPr lang="pl-PL" smtClean="0"/>
              <a:pPr/>
              <a:t>23.12.2024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6D7D-73ED-4461-B01C-3EDDF1411C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Edytuj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Edytuj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78D4-C8E2-449D-B542-98600846B64E}" type="datetimeFigureOut">
              <a:rPr lang="pl-PL" smtClean="0"/>
              <a:pPr/>
              <a:t>23.12.2024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6D7D-73ED-4461-B01C-3EDDF1411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Edytuj style wzorca tekstu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Edytuj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Edytuj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78D4-C8E2-449D-B542-98600846B64E}" type="datetimeFigureOut">
              <a:rPr lang="pl-PL" smtClean="0"/>
              <a:pPr/>
              <a:t>23.12.2024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5E6D7D-73ED-4461-B01C-3EDDF1411C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78D4-C8E2-449D-B542-98600846B64E}" type="datetimeFigureOut">
              <a:rPr lang="pl-PL" smtClean="0"/>
              <a:pPr/>
              <a:t>23.12.2024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6D7D-73ED-4461-B01C-3EDDF1411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78D4-C8E2-449D-B542-98600846B64E}" type="datetimeFigureOut">
              <a:rPr lang="pl-PL" smtClean="0"/>
              <a:pPr/>
              <a:t>23.12.2024</a:t>
            </a:fld>
            <a:endParaRPr lang="pl-P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6D7D-73ED-4461-B01C-3EDDF1411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Edytuj style wzorca tekstu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Edytuj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78D4-C8E2-449D-B542-98600846B64E}" type="datetimeFigureOut">
              <a:rPr lang="pl-PL" smtClean="0"/>
              <a:pPr/>
              <a:t>23.12.2024</a:t>
            </a:fld>
            <a:endParaRPr lang="pl-P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6D7D-73ED-4461-B01C-3EDDF1411C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78D4-C8E2-449D-B542-98600846B64E}" type="datetimeFigureOut">
              <a:rPr lang="pl-PL" smtClean="0"/>
              <a:pPr/>
              <a:t>23.12.2024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6D7D-73ED-4461-B01C-3EDDF1411C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Edytuj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Edytuj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C778D4-C8E2-449D-B542-98600846B64E}" type="datetimeFigureOut">
              <a:rPr lang="pl-PL" smtClean="0"/>
              <a:pPr/>
              <a:t>23.12.2024</a:t>
            </a:fld>
            <a:endParaRPr lang="pl-PL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5E6D7D-73ED-4461-B01C-3EDDF1411C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wodyregulowane.pl/index.php?option=com_content&amp;view=article&amp;id=53&amp;Itemid=10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aca.pl/poradniki/lista-stanowisk/budownictwo-geodezja/inzynier-budowy_pr-117.html" TargetMode="External"/><Relationship Id="rId4" Type="http://schemas.openxmlformats.org/officeDocument/2006/relationships/hyperlink" Target="http://inzynier-budowy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j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1"/>
            <a:ext cx="101896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pl-PL" b="1" dirty="0"/>
            </a:b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4136504" cy="3284984"/>
          </a:xfrm>
        </p:spPr>
        <p:txBody>
          <a:bodyPr>
            <a:normAutofit fontScale="70000" lnSpcReduction="20000"/>
          </a:bodyPr>
          <a:lstStyle/>
          <a:p>
            <a:r>
              <a:rPr lang="pl-PL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”Moje marzenie, jaki zawód chcę wykonywać w przyszłości”</a:t>
            </a:r>
          </a:p>
          <a:p>
            <a:endParaRPr lang="pl-PL" sz="4400" dirty="0">
              <a:solidFill>
                <a:srgbClr val="FFC000"/>
              </a:solidFill>
              <a:latin typeface="Arial Black" pitchFamily="34" charset="0"/>
            </a:endParaRPr>
          </a:p>
          <a:p>
            <a:endParaRPr lang="pl-PL" sz="4400" dirty="0">
              <a:solidFill>
                <a:srgbClr val="FFC000"/>
              </a:solidFill>
              <a:latin typeface="Arial Black" pitchFamily="34" charset="0"/>
            </a:endParaRPr>
          </a:p>
          <a:p>
            <a:endParaRPr lang="pl-PL" sz="4400" dirty="0">
              <a:solidFill>
                <a:srgbClr val="FFC000"/>
              </a:solidFill>
              <a:latin typeface="Arial Black" pitchFamily="34" charset="0"/>
            </a:endParaRPr>
          </a:p>
          <a:p>
            <a:r>
              <a:rPr lang="pl-PL" sz="4400" dirty="0">
                <a:solidFill>
                  <a:srgbClr val="FFC000"/>
                </a:solidFill>
                <a:latin typeface="Arial Black" pitchFamily="34" charset="0"/>
              </a:rPr>
              <a:t>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1919" y="2967335"/>
            <a:ext cx="8080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Inżynier budowy  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/>
              <a:t>MINUSY ZAWODU INŻYNIERA BUDOWNICTWA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/>
              <a:t>problem ze znalezieniem pierwszej pracy i uzyskaniem pierwszego doświadczenia zawodowego,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/>
              <a:t>konieczność nabywania uprawnień budowlanych wiążąca się z kilkuletnim okresem niewielkich miesięcznych pensji,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/>
              <a:t>liczne zagrożenia życia i zdrowia występujące w miejscu pracy,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/>
              <a:t>nierzadka konieczność ciężkiej, fizycznej pracy.</a:t>
            </a:r>
          </a:p>
        </p:txBody>
      </p:sp>
      <p:pic>
        <p:nvPicPr>
          <p:cNvPr id="4" name="Picture 3" descr="4ab6cc5bf88917ead590612c981e41a9_clipart-thumb-up-clipart-thumbs-up-png_724-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3369"/>
            <a:ext cx="2167141" cy="2394631"/>
          </a:xfrm>
          <a:prstGeom prst="rect">
            <a:avLst/>
          </a:prstGeom>
        </p:spPr>
      </p:pic>
    </p:spTree>
  </p:cSld>
  <p:clrMapOvr>
    <a:masterClrMapping/>
  </p:clrMapOvr>
  <p:transition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nalezione obrazy dla zapytania inżynier budownictwa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rgbClr val="FF0000"/>
                </a:solidFill>
              </a:rPr>
              <a:t>Dlaczego wybrałem zawód Inżyniera Budownictwa?</a:t>
            </a:r>
          </a:p>
          <a:p>
            <a:endParaRPr lang="pl-PL" dirty="0"/>
          </a:p>
          <a:p>
            <a:r>
              <a:rPr lang="pl-PL" sz="3200" dirty="0"/>
              <a:t>Wybrałem ten zawód,ponieważ jestem osobą energiczną i nie odnalazłbym się w monotonnej pracy. Następnym argumentem jest fakt, że bardzo lubię pracować w grupie  i niestraszna jest mi fizyczna praca. Ostatnim powodem jest to , że od dziecka fascynowało mnie wznoszenie budynków i ich budowa z klocków LEGO</a:t>
            </a:r>
          </a:p>
          <a:p>
            <a:endParaRPr lang="pl-PL" sz="3200" dirty="0"/>
          </a:p>
        </p:txBody>
      </p:sp>
    </p:spTree>
  </p:cSld>
  <p:clrMapOvr>
    <a:masterClrMapping/>
  </p:clrMapOvr>
  <p:transition advTm="3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nalezione obrazy dla zapytania inżynier budownictw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13566" y="0"/>
            <a:ext cx="925756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Dziękuję za uwagę!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17032"/>
            <a:ext cx="8100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>
                <a:hlinkClick r:id="rId3"/>
              </a:rPr>
              <a:t>http://www.zawodyregulowane.pl/index.php?option=com_content&amp;view=article&amp;id=53&amp;Itemid=100</a:t>
            </a: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Miesięcznik Inżynier Budownictwa Maj 2017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Miesięcznik Inżynier Budownictwa Marzec 2017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Miesięcznik Inżynier Budownictwa Październik 2016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29200"/>
            <a:ext cx="572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>
                <a:hlinkClick r:id="rId4"/>
              </a:rPr>
              <a:t>http://inzynier-budowy.pl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61248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>
                <a:hlinkClick r:id="rId5"/>
              </a:rPr>
              <a:t>http://www.praca.pl/poradniki/lista-stanowisk/budownictwo-geodezja/inzynier-budowy_pr-117.html</a:t>
            </a: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Wiedza własna i rodziny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Bibliografia</a:t>
            </a:r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etonex.info.pl/images/zdjecia/wpid-budownictwo-w-dwudziestym-pierwszym-wieku-f773f4e13f376021c2e47c45a083d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03635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48680"/>
            <a:ext cx="87868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Czym jest budownictwo?</a:t>
            </a:r>
            <a:endParaRPr lang="pl-PL" sz="4000" b="1" dirty="0"/>
          </a:p>
          <a:p>
            <a:r>
              <a:rPr lang="pl-PL" sz="3600" b="1" u="sng" dirty="0"/>
              <a:t>Budownictwo</a:t>
            </a:r>
            <a:r>
              <a:rPr lang="pl-PL" sz="3600" dirty="0"/>
              <a:t> to tak naprawdę wszystko co nas otacza: drogi, mosty, budynki mieszkalne, kościoły, biurowce, kamienice. Mówiąc już bardziej naukowo, jest to dziedzina działalności człowieka związana ze wznoszeniem obiektów budowlanych. Budownictwo zajmuje się także przebudową, odbudową, modernizacją i konserwacją obiektów już istniejących.</a:t>
            </a:r>
          </a:p>
        </p:txBody>
      </p:sp>
    </p:spTree>
  </p:cSld>
  <p:clrMapOvr>
    <a:masterClrMapping/>
  </p:clrMapOvr>
  <p:transition spd="med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aj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7664" y="0"/>
            <a:ext cx="1027932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7224" y="214290"/>
            <a:ext cx="71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Kim jest Inżynier Budowy?</a:t>
            </a:r>
          </a:p>
          <a:p>
            <a:r>
              <a:rPr lang="pl-PL" sz="2000" b="1" dirty="0"/>
              <a:t>I</a:t>
            </a:r>
            <a:r>
              <a:rPr lang="pl-PL" sz="2000" b="1" u="sng" dirty="0"/>
              <a:t>nżynier budowy </a:t>
            </a:r>
            <a:r>
              <a:rPr lang="pl-PL" sz="2000" b="1" dirty="0"/>
              <a:t>- </a:t>
            </a:r>
            <a:r>
              <a:rPr lang="pl-PL" sz="2000" dirty="0"/>
              <a:t>to osoba, która planuje i projektuje obiekty budowlane, opracowuje technologię budowy, kontroluje i nadzoruje kolejne etapy budowy, kieruje budową obiektów budowlanych oraz bada i udoskonala konstrukcje całych budynków, albo ich fragmentów. Ze względu na różnorodność obiektów budowlanych istnieje szereg specjalności w tym zawodzie, np.: budowa mostów, budownictwo dróg i lotnisk, budownictwo kolejowe, budownictwo ogólne. Do głównych obowiązków osoby na tym stanowisku należy, m.in.: kierowanie, nadzór i koordynacja wszelkimi pracami wykonawczymi na budowie, zarządzanie brygadami roboczymi, kontrola terminowości i jakości wykonywanych prac, sporządzanie i przechowywanie dokumentów budowy. Inżynier z uprawnieniami rzeczoznawcy może pełnić funkcję weryfikatora, który sprawdza i konstruktywnie ocenia projekt pod kątem prawidłowości dokumentacji technicznej.</a:t>
            </a:r>
          </a:p>
        </p:txBody>
      </p:sp>
    </p:spTree>
  </p:cSld>
  <p:clrMapOvr>
    <a:masterClrMapping/>
  </p:clrMapOvr>
  <p:transition spd="med" advTm="4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0042"/>
            <a:ext cx="85725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Osoba która chce zostać Inżynierem budownictwa musi:</a:t>
            </a:r>
          </a:p>
          <a:p>
            <a:endParaRPr lang="pl-PL" dirty="0"/>
          </a:p>
          <a:p>
            <a:pPr>
              <a:buFont typeface="Wingdings" pitchFamily="2" charset="2"/>
              <a:buChar char="§"/>
            </a:pPr>
            <a:r>
              <a:rPr lang="pl-PL" sz="2800" dirty="0"/>
              <a:t>Ukończyć studia magisterskie, na kierunku odpowiednim dla danej specjalności i uzyskać dyplom ukończenia wyższej uczelni,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/>
              <a:t>Odbyć praktykę zawodową pod kierownictwem osoby posiadającej uprawnienia budowlane - ilość praktyki, którą trzeba odbyć można znaleźć w Art. 14 Ustawy z dnia 7 lipca 1994 r. Prawo budowlane,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/>
              <a:t>Zdać egzamin na uprawnienia budowlane </a:t>
            </a:r>
          </a:p>
        </p:txBody>
      </p:sp>
      <p:pic>
        <p:nvPicPr>
          <p:cNvPr id="7170" name="Picture 2" descr="http://academy-justice.gov.az/img/papa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124449"/>
            <a:ext cx="2857500" cy="173355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jd6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642918"/>
            <a:ext cx="864399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u="sng" dirty="0"/>
              <a:t>WARUNKI PRACY </a:t>
            </a:r>
            <a:br>
              <a:rPr lang="pl-PL" dirty="0"/>
            </a:br>
            <a:br>
              <a:rPr lang="pl-PL" dirty="0"/>
            </a:br>
            <a:r>
              <a:rPr lang="pl-PL" sz="2800" dirty="0"/>
              <a:t>Miejscem pracy jest biuro oraz plac budowy, czyli osoba ta, pracuje wszędzie tam, gdzie prowadzi się roboty budowlane. Ze względu na różnorodność zadań specjalista inżynier budownictwa kontaktuje się z przedstawicielami wielu innych zawodów. Czas pracy wynosi osiem godzin, jednak z powodu nawału robót, często pracuje on dłużej. Zawód ten wymaga ciągłego śledzenia zmian na rynku budowlanym. Pracownik będąc na budowie powinien nosić, tzw. ubranie robocze, czyli kask, aby chronić głowę</a:t>
            </a:r>
            <a:r>
              <a:rPr lang="pl-PL" dirty="0"/>
              <a:t>. </a:t>
            </a:r>
          </a:p>
        </p:txBody>
      </p:sp>
    </p:spTree>
  </p:cSld>
  <p:clrMapOvr>
    <a:masterClrMapping/>
  </p:clrMapOvr>
  <p:transition advTm="4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60648"/>
            <a:ext cx="67151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sz="2800" dirty="0"/>
            </a:br>
            <a:r>
              <a:rPr lang="pl-PL" sz="4000" b="1" u="sng" dirty="0"/>
              <a:t>MOŻLIWOŚCI ZATRUDNIENIA </a:t>
            </a:r>
            <a:br>
              <a:rPr lang="pl-PL" sz="4000" dirty="0"/>
            </a:br>
            <a:r>
              <a:rPr lang="pl-PL" sz="4000" dirty="0"/>
              <a:t>Specjalista Inżynier budowy może pracować, np.: 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/>
              <a:t>w biurze projektowym,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/>
              <a:t> firmie budowlanej, 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/>
              <a:t>wszędzie tam, gdzie coś się buduje, projektuje, remontuje.</a:t>
            </a:r>
          </a:p>
        </p:txBody>
      </p:sp>
      <p:pic>
        <p:nvPicPr>
          <p:cNvPr id="5122" name="Picture 2" descr="http://www.uslugi-fenix.pl/wp-content/uploads/2011/06/budowlani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950" y="4733925"/>
            <a:ext cx="2686050" cy="2124075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ajd7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467237" y="0"/>
            <a:ext cx="9611237" cy="702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u="sng" dirty="0"/>
              <a:t>Zarobki  </a:t>
            </a:r>
            <a:r>
              <a:rPr lang="pl-PL" sz="3200" b="1" dirty="0"/>
              <a:t>                                                                                  </a:t>
            </a:r>
            <a:br>
              <a:rPr lang="pl-PL" sz="3200" dirty="0"/>
            </a:br>
            <a:r>
              <a:rPr lang="pl-PL" sz="3200" dirty="0"/>
              <a:t>Zarobki specjalisty inżyniera budowy zależą zazwyczaj od skali projektu i terminu oraz od kwalifikacji, doświadczenia zawodowego pracownika. Pensja waha się w granicach od 3,700 tys. zł do 15 tys. zł i wyżej.</a:t>
            </a:r>
          </a:p>
        </p:txBody>
      </p:sp>
    </p:spTree>
  </p:cSld>
  <p:clrMapOvr>
    <a:masterClrMapping/>
  </p:clrMapOvr>
  <p:transition advTm="2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ajd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2052736" y="0"/>
            <a:ext cx="12313792" cy="7550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34" y="571480"/>
            <a:ext cx="83582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u="sng" dirty="0"/>
              <a:t>Cechy dobrego inżyniera budownictwa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Rzetelność,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Sumienność,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Dokładność,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Innowacyjność,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Samodzielność,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Zainteresowanie inżynierią,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Chęć pogłębiania wiedzy, ze względu na rozwój technologii,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Posiadanie wizji produktu,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Dobra organizacja</a:t>
            </a:r>
          </a:p>
        </p:txBody>
      </p:sp>
    </p:spTree>
  </p:cSld>
  <p:clrMapOvr>
    <a:masterClrMapping/>
  </p:clrMapOvr>
  <p:transition advTm="30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sz="2800" b="1" u="sng" dirty="0"/>
              <a:t>PLUSY ZAWODU INŻYNIERA BUDOWNICTWA</a:t>
            </a:r>
          </a:p>
          <a:p>
            <a:pPr fontAlgn="base">
              <a:buFont typeface="Arial" pitchFamily="34" charset="0"/>
              <a:buChar char="•"/>
            </a:pPr>
            <a:r>
              <a:rPr lang="pl-PL" sz="2800" dirty="0"/>
              <a:t>wysokie zarobki sięgające nawet 7 tysięcy złotych miesięcznie,</a:t>
            </a:r>
          </a:p>
          <a:p>
            <a:pPr fontAlgn="base">
              <a:buFont typeface="Arial" pitchFamily="34" charset="0"/>
              <a:buChar char="•"/>
            </a:pPr>
            <a:r>
              <a:rPr lang="pl-PL" sz="2800" dirty="0"/>
              <a:t>możliwość samorealizacji i poszerzania swojej wiedzy,</a:t>
            </a:r>
          </a:p>
          <a:p>
            <a:pPr fontAlgn="base">
              <a:buFont typeface="Arial" pitchFamily="34" charset="0"/>
              <a:buChar char="•"/>
            </a:pPr>
            <a:r>
              <a:rPr lang="pl-PL" sz="2800" dirty="0"/>
              <a:t>ciągły rozwój kwalifikacji i umiejętności,</a:t>
            </a:r>
          </a:p>
          <a:p>
            <a:pPr fontAlgn="base">
              <a:buFont typeface="Arial" pitchFamily="34" charset="0"/>
              <a:buChar char="•"/>
            </a:pPr>
            <a:r>
              <a:rPr lang="pl-PL" sz="2800" dirty="0"/>
              <a:t>duży prestiż związany z pracą inżyniera,</a:t>
            </a:r>
          </a:p>
          <a:p>
            <a:pPr fontAlgn="base">
              <a:buFont typeface="Arial" pitchFamily="34" charset="0"/>
              <a:buChar char="•"/>
            </a:pPr>
            <a:r>
              <a:rPr lang="pl-PL" sz="2800" dirty="0"/>
              <a:t>brak monotonii wykonywanych czynności i obowiązków, ciekawa praca,</a:t>
            </a:r>
          </a:p>
          <a:p>
            <a:pPr fontAlgn="base">
              <a:buFont typeface="Arial" pitchFamily="34" charset="0"/>
              <a:buChar char="•"/>
            </a:pPr>
            <a:r>
              <a:rPr lang="pl-PL" sz="2800" dirty="0"/>
              <a:t>kontakt z ludźmi, praca w grupie</a:t>
            </a:r>
          </a:p>
          <a:p>
            <a:pPr fontAlgn="base">
              <a:buFont typeface="Arial" pitchFamily="34" charset="0"/>
              <a:buChar char="•"/>
            </a:pPr>
            <a:r>
              <a:rPr lang="pl-PL" sz="2800" dirty="0"/>
              <a:t>duże wymagania co do wykształcenia i kwalifikacji gwarantujące fachowość osób piastujących stanowiska inżynierskie,</a:t>
            </a:r>
          </a:p>
          <a:p>
            <a:pPr fontAlgn="base">
              <a:buFont typeface="Arial" pitchFamily="34" charset="0"/>
              <a:buChar char="•"/>
            </a:pPr>
            <a:r>
              <a:rPr lang="pl-PL" sz="2800" dirty="0"/>
              <a:t>stabilność zatrudnienia</a:t>
            </a:r>
          </a:p>
          <a:p>
            <a:pPr fontAlgn="base"/>
            <a:endParaRPr lang="pl-PL" sz="2000" dirty="0"/>
          </a:p>
          <a:p>
            <a:pPr fontAlgn="base"/>
            <a:endParaRPr lang="pl-PL" sz="2000" dirty="0"/>
          </a:p>
          <a:p>
            <a:pPr fontAlgn="base"/>
            <a:endParaRPr lang="pl-PL" sz="2000" dirty="0"/>
          </a:p>
          <a:p>
            <a:pPr fontAlgn="base"/>
            <a:endParaRPr lang="pl-PL" sz="2000" dirty="0"/>
          </a:p>
          <a:p>
            <a:pPr fontAlgn="base"/>
            <a:endParaRPr lang="pl-PL" sz="2000" dirty="0"/>
          </a:p>
          <a:p>
            <a:pPr fontAlgn="base"/>
            <a:endParaRPr lang="pl-PL" sz="2000" dirty="0"/>
          </a:p>
          <a:p>
            <a:pPr fontAlgn="base"/>
            <a:endParaRPr lang="pl-PL" sz="2000" dirty="0"/>
          </a:p>
          <a:p>
            <a:pPr fontAlgn="base"/>
            <a:endParaRPr lang="pl-PL" sz="2000" dirty="0"/>
          </a:p>
          <a:p>
            <a:pPr fontAlgn="base"/>
            <a:endParaRPr lang="pl-PL" sz="2000" dirty="0"/>
          </a:p>
          <a:p>
            <a:pPr fontAlgn="base"/>
            <a:endParaRPr lang="pl-PL" dirty="0"/>
          </a:p>
          <a:p>
            <a:pPr fontAlgn="base"/>
            <a:endParaRPr lang="pl-PL" dirty="0"/>
          </a:p>
        </p:txBody>
      </p:sp>
      <p:pic>
        <p:nvPicPr>
          <p:cNvPr id="5" name="Picture 4" descr="4ab6cc5bf88917ead590612c981e41a9_clipart-thumb-up-clipart-thumbs-up-png_724-8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680188"/>
            <a:ext cx="1970920" cy="2177812"/>
          </a:xfrm>
          <a:prstGeom prst="rect">
            <a:avLst/>
          </a:prstGeom>
        </p:spPr>
      </p:pic>
    </p:spTree>
  </p:cSld>
  <p:clrMapOvr>
    <a:masterClrMapping/>
  </p:clrMapOvr>
  <p:transition advTm="3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 marzenie, jaki zawód chcę wykonywać w przyszłości... III m-ce, Kuba Grabowski, czerwiec 2017 r.</Template>
  <TotalTime>1</TotalTime>
  <Words>714</Words>
  <Application>Microsoft Office PowerPoint</Application>
  <PresentationFormat>Pokaz na ekranie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Franklin Gothic Book</vt:lpstr>
      <vt:lpstr>Franklin Gothic Medium</vt:lpstr>
      <vt:lpstr>Wingdings</vt:lpstr>
      <vt:lpstr>Wingdings 2</vt:lpstr>
      <vt:lpstr>Wędrówka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Monika</dc:creator>
  <cp:lastModifiedBy>Monika</cp:lastModifiedBy>
  <cp:revision>1</cp:revision>
  <dcterms:created xsi:type="dcterms:W3CDTF">2024-12-23T09:21:34Z</dcterms:created>
  <dcterms:modified xsi:type="dcterms:W3CDTF">2024-12-23T09:22:39Z</dcterms:modified>
</cp:coreProperties>
</file>